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Noto Sans TC Black" panose="020B0A00000000000000" pitchFamily="34" charset="-128"/>
      <p:bold r:id="rId7"/>
    </p:embeddedFont>
    <p:embeddedFont>
      <p:font typeface="Noto Sans TC Light" panose="020B0300000000000000" pitchFamily="34" charset="-128"/>
      <p:regular r:id="rId8"/>
    </p:embeddedFon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70"/>
    <p:restoredTop sz="94694"/>
  </p:normalViewPr>
  <p:slideViewPr>
    <p:cSldViewPr snapToGrid="0">
      <p:cViewPr>
        <p:scale>
          <a:sx n="79" d="100"/>
          <a:sy n="79" d="100"/>
        </p:scale>
        <p:origin x="1008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FE165-59B8-0847-A19D-DC02B847369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6AFC7-EBA3-8445-B187-D209AFBE7A6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330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56AFC7-EBA3-8445-B187-D209AFBE7A6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83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9B586E50-43DF-994B-FF64-567DC3A36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4236B1-BFBC-DA4D-1498-7FE90BAD5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655246"/>
            <a:ext cx="9144000" cy="1685077"/>
          </a:xfrm>
          <a:effectLst>
            <a:outerShdw dist="156623" dir="2422679" algn="tl" rotWithShape="0">
              <a:prstClr val="black">
                <a:alpha val="72673"/>
              </a:prstClr>
            </a:outerShdw>
          </a:effectLst>
        </p:spPr>
        <p:txBody>
          <a:bodyPr anchor="ctr">
            <a:spAutoFit/>
          </a:bodyPr>
          <a:lstStyle>
            <a:lvl1pPr algn="ctr">
              <a:defRPr sz="11500" b="1" i="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defRPr>
            </a:lvl1pPr>
          </a:lstStyle>
          <a:p>
            <a:r>
              <a:rPr lang="zh-TW" altLang="en-US" dirty="0"/>
              <a:t>回答你的問題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AD997-A846-2CF4-1E7F-BE1FB583ED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2770" y="3816199"/>
            <a:ext cx="3893574" cy="7017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400" b="0" i="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ANSWERING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4DE71B-D813-2807-EC78-E35D23A615A4}"/>
              </a:ext>
            </a:extLst>
          </p:cNvPr>
          <p:cNvSpPr txBox="1">
            <a:spLocks/>
          </p:cNvSpPr>
          <p:nvPr userDrawn="1"/>
        </p:nvSpPr>
        <p:spPr>
          <a:xfrm>
            <a:off x="214228" y="28174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US" sz="4800" dirty="0" err="1"/>
              <a:t>新</a:t>
            </a:r>
            <a:endParaRPr lang="en-GB" sz="48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687441-98F3-B8EC-40D3-4BC153666120}"/>
              </a:ext>
            </a:extLst>
          </p:cNvPr>
          <p:cNvSpPr txBox="1">
            <a:spLocks/>
          </p:cNvSpPr>
          <p:nvPr userDrawn="1"/>
        </p:nvSpPr>
        <p:spPr>
          <a:xfrm>
            <a:off x="214228" y="581912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US" sz="4800" dirty="0" err="1"/>
              <a:t>快</a:t>
            </a:r>
            <a:endParaRPr lang="en-GB" sz="48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49615CF-6B73-9E43-24AF-2F7C3187B7B0}"/>
              </a:ext>
            </a:extLst>
          </p:cNvPr>
          <p:cNvSpPr txBox="1">
            <a:spLocks/>
          </p:cNvSpPr>
          <p:nvPr userDrawn="1"/>
        </p:nvSpPr>
        <p:spPr>
          <a:xfrm>
            <a:off x="11220688" y="28174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GB" sz="4800" dirty="0" err="1"/>
              <a:t>年</a:t>
            </a:r>
            <a:endParaRPr lang="en-GB" sz="48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0B52EB9-EE20-0B2F-A248-205A9E8FCE5B}"/>
              </a:ext>
            </a:extLst>
          </p:cNvPr>
          <p:cNvSpPr txBox="1">
            <a:spLocks/>
          </p:cNvSpPr>
          <p:nvPr userDrawn="1"/>
        </p:nvSpPr>
        <p:spPr>
          <a:xfrm>
            <a:off x="11220688" y="5819125"/>
            <a:ext cx="757084" cy="757130"/>
          </a:xfrm>
          <a:prstGeom prst="rect">
            <a:avLst/>
          </a:prstGeom>
          <a:effectLst>
            <a:outerShdw dist="92058" dir="2422679" algn="tl" rotWithShape="0">
              <a:prstClr val="black">
                <a:alpha val="72673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1500" b="1" i="0" kern="120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</a:lstStyle>
          <a:p>
            <a:r>
              <a:rPr lang="en-GB" sz="4800" dirty="0" err="1"/>
              <a:t>樂</a:t>
            </a:r>
            <a:endParaRPr lang="en-GB" sz="480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2243602-6443-8DB8-3C6C-E2776F6E7A0B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7705656" y="3816199"/>
            <a:ext cx="3893574" cy="701731"/>
          </a:xfrm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en-GB" sz="4400" b="0" i="0" dirty="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</a:defRPr>
            </a:lvl1pPr>
          </a:lstStyle>
          <a:p>
            <a:pPr marL="228600" lvl="0" indent="-228600" algn="ctr"/>
            <a:r>
              <a:rPr lang="en-GB" dirty="0"/>
              <a:t>YOUR FAQS</a:t>
            </a:r>
          </a:p>
        </p:txBody>
      </p:sp>
    </p:spTree>
    <p:extLst>
      <p:ext uri="{BB962C8B-B14F-4D97-AF65-F5344CB8AC3E}">
        <p14:creationId xmlns:p14="http://schemas.microsoft.com/office/powerpoint/2010/main" val="1017143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8332-7E2B-0827-1935-DF5197CB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70F524-4B5F-ABA4-1C5A-AD3AF2287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26BB7-09B7-BBB2-35E6-EB2EC638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5B1B0-64BA-C7BF-47EC-3B17AE46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35BE5A-3596-3462-11ED-FE470E4A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69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61BE2F-B369-13EF-F385-F312E9ABD4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557A38-708C-5D73-C9F8-92D82CAD6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9F299-82AF-C758-9A2C-8D500E9D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CCC50-E270-D2C8-D299-4450922A8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59239-BD95-652F-E123-B2C72DA7A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49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6EF06EF-DA24-9A68-7F8F-E8E8A23DF274}"/>
              </a:ext>
            </a:extLst>
          </p:cNvPr>
          <p:cNvSpPr/>
          <p:nvPr userDrawn="1"/>
        </p:nvSpPr>
        <p:spPr>
          <a:xfrm>
            <a:off x="6096001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B9838-A465-A217-BEA0-23439555F17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55868" y="2422571"/>
            <a:ext cx="4679719" cy="1006429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dirty="0">
                <a:solidFill>
                  <a:schemeClr val="accent1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文本文文本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1E5C0E-9954-7DB6-9FE4-B404637E77A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5868" y="3429000"/>
            <a:ext cx="4679719" cy="701731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200" b="0" i="0" kern="1200">
                <a:solidFill>
                  <a:schemeClr val="accent1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7BACD7-C50D-B22C-5535-6CE035416D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856413" y="2422571"/>
            <a:ext cx="4679719" cy="1006429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5400" b="1" i="0" kern="1200" dirty="0">
                <a:solidFill>
                  <a:schemeClr val="accent2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TW" altLang="en-US" dirty="0"/>
              <a:t>文本文文本</a:t>
            </a:r>
            <a:endParaRPr lang="en-GB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93ADA9D-07C2-9FD5-F473-AF423896A7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6413" y="3429000"/>
            <a:ext cx="4679719" cy="701731"/>
          </a:xfrm>
        </p:spPr>
        <p:txBody>
          <a:bodyPr wrap="square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200" b="0" i="0" kern="120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70029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3BE65-D5E8-ECB8-79DA-8B8A50944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D28F5-50AA-D325-C688-DA9186FA4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BF365-DED7-5323-1BAD-56A30ACED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24F5F-FF82-F2A7-133E-9B69B753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A6161-4606-BBB4-6004-A9E491C7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17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1E133-C618-C64D-CB6E-99D686015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B65BC-9337-6A67-9791-A700E0390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89969-1886-F1D8-0748-D9B90ABA0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E26F-F0F2-B79F-B362-D07166CF5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6D99-8DC3-E692-A36A-6A764B74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674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BDD41-C8E2-A40F-B7D7-89DBC1B0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42F4F-B52D-285A-57FD-85072A82C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75222-2E71-F262-ECCD-5F1C131C9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B4B09-51CA-28AB-8EDD-F55CD135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FED9C-903D-B769-03ED-C4B4AD4F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12D8C-8600-22FD-F852-01DD5AA4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074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BC8D-E108-ECFE-9BBA-273359A69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3CF1A-5C11-BF73-11D4-C49793379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DFA4C-7D31-C32D-FEAC-D0DBBAD4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4BDC4-E854-EB0D-7C2F-292470B1B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126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E2A1CB-45A5-1F4C-67AD-C5A6A8239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111FD-9CE1-11A2-88D7-71578641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53529-0E75-06FC-227F-89DDCECEB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169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19B26-0AB9-7157-93EB-EC4B62A5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D5278-9341-5FC4-420A-D9E6C58CD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53D47-3521-816B-FAE8-B8D4A58EA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E4404-974E-7F68-E954-42B90D074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FF037E-D0C4-CCEF-277A-0577457D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CF7FB-E5D5-681A-45B7-72E1D925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347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A3AC-6012-44B8-E770-8DB4528DE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E8648-90EA-9EE8-2A8E-A6E3B0E209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505CB-6AFF-D2FF-6F16-B8B85FC60B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37D96-E738-FD3D-D88D-D6F216A7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D3793-3AC8-7F3D-93BB-789A2021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D3450-5BFF-B579-7AA5-CA6A8D5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7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46BFBB-AF76-E702-D850-A8F967C68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EC626-0D23-78E3-FB2E-7583D7CB7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1F4EB-B566-D99C-9859-1A9211DC6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9FC26-25A1-1A4A-94AF-3521174EAB65}" type="datetimeFigureOut">
              <a:rPr lang="en-GB" smtClean="0"/>
              <a:t>12/04/2023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57A49-40BF-29BE-ABB3-A48AAEB3FC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9B823-1C20-5388-2D26-7608333246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4B845-3386-534A-A644-A8C730FC49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92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2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6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F97C23D-85F4-8D83-C109-6692C9810A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39" r="12488"/>
          <a:stretch/>
        </p:blipFill>
        <p:spPr>
          <a:xfrm>
            <a:off x="4267200" y="387199"/>
            <a:ext cx="3657600" cy="6751020"/>
          </a:xfrm>
          <a:prstGeom prst="rect">
            <a:avLst/>
          </a:prstGeom>
          <a:noFill/>
        </p:spPr>
      </p:pic>
      <p:pic>
        <p:nvPicPr>
          <p:cNvPr id="15" name="Picture 14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BD4B63A4-3A99-8024-1502-EE99F7398F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0" t="7570" r="12746"/>
          <a:stretch/>
        </p:blipFill>
        <p:spPr>
          <a:xfrm>
            <a:off x="1274031" y="387199"/>
            <a:ext cx="2078768" cy="3303539"/>
          </a:xfrm>
          <a:prstGeom prst="rect">
            <a:avLst/>
          </a:prstGeom>
        </p:spPr>
      </p:pic>
      <p:pic>
        <p:nvPicPr>
          <p:cNvPr id="16" name="Picture 15" descr="A picture containing candelabrum, light&#10;&#10;Description automatically generated">
            <a:extLst>
              <a:ext uri="{FF2B5EF4-FFF2-40B4-BE49-F238E27FC236}">
                <a16:creationId xmlns:a16="http://schemas.microsoft.com/office/drawing/2014/main" id="{A3F40E36-E87C-6E31-6D44-FAC16B31A9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70" t="7570" r="12746"/>
          <a:stretch/>
        </p:blipFill>
        <p:spPr>
          <a:xfrm>
            <a:off x="8839201" y="387199"/>
            <a:ext cx="2078768" cy="33035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A2E94E-E451-CC60-1F18-D5A238B4F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030809"/>
            <a:ext cx="9144000" cy="1421928"/>
          </a:xfrm>
          <a:effectLst/>
        </p:spPr>
        <p:txBody>
          <a:bodyPr/>
          <a:lstStyle/>
          <a:p>
            <a:r>
              <a:rPr lang="es-ES" altLang="zh-TW" sz="9600" dirty="0">
                <a:effectLst>
                  <a:outerShdw dist="134654" dir="2940000" algn="tl" rotWithShape="0">
                    <a:prstClr val="black">
                      <a:alpha val="73000"/>
                    </a:prstClr>
                  </a:outerShdw>
                </a:effectLst>
              </a:rPr>
              <a:t>MPI_</a:t>
            </a:r>
            <a:r>
              <a:rPr lang="es-ES_tradnl" altLang="zh-TW" sz="9600" noProof="1">
                <a:effectLst>
                  <a:outerShdw dist="134654" dir="2940000" algn="tl" rotWithShape="0">
                    <a:prstClr val="black">
                      <a:alpha val="73000"/>
                    </a:prstClr>
                  </a:outerShdw>
                </a:effectLst>
              </a:rPr>
              <a:t>AllGather</a:t>
            </a:r>
            <a:endParaRPr lang="es-ES_tradnl" sz="9600" noProof="1">
              <a:effectLst>
                <a:outerShdw dist="134654" dir="2940000" algn="tl" rotWithShape="0">
                  <a:prstClr val="black">
                    <a:alpha val="73000"/>
                  </a:prstClr>
                </a:outerShdw>
              </a:effectLst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FF0FE31-6606-461E-C863-D6AAC9730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24" y="4051458"/>
            <a:ext cx="4183117" cy="618631"/>
          </a:xfrm>
        </p:spPr>
        <p:txBody>
          <a:bodyPr anchor="ctr"/>
          <a:lstStyle/>
          <a:p>
            <a:r>
              <a:rPr lang="en-GB" sz="3800" dirty="0"/>
              <a:t>Paloma </a:t>
            </a:r>
            <a:r>
              <a:rPr lang="en-GB" sz="3800" noProof="1"/>
              <a:t>Candocia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1F85C-C9B9-6831-5ED3-FA5E310C570A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7705657" y="4051458"/>
            <a:ext cx="4055419" cy="618631"/>
          </a:xfrm>
        </p:spPr>
        <p:txBody>
          <a:bodyPr/>
          <a:lstStyle/>
          <a:p>
            <a:pPr marL="0" indent="0" algn="ctr">
              <a:buNone/>
            </a:pPr>
            <a:r>
              <a:rPr lang="en-GB" sz="3800" dirty="0"/>
              <a:t>Daniel Pedrosa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64F655-E7E7-664E-3440-DF277A1376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17" b="21577"/>
          <a:stretch/>
        </p:blipFill>
        <p:spPr>
          <a:xfrm>
            <a:off x="6096001" y="7185511"/>
            <a:ext cx="3927822" cy="5235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8374CC-9C1F-CD2F-1BE6-61C84F4CA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156942">
            <a:off x="-3138697" y="-1189782"/>
            <a:ext cx="2638536" cy="2379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366090-5951-31F2-000D-C611C9567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7656670">
            <a:off x="1648494" y="6906765"/>
            <a:ext cx="3471353" cy="31073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8EF3F-3F4B-79F5-ECE2-4D3D28840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587465">
            <a:off x="-2647865" y="3381610"/>
            <a:ext cx="2308501" cy="20615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0D13A4-EE10-60B5-D389-EB9E19027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970403">
            <a:off x="-986570" y="8097159"/>
            <a:ext cx="1457121" cy="14279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2304A7-F8D5-F52A-C47A-F1598CFDE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991452">
            <a:off x="1524000" y="-3143050"/>
            <a:ext cx="2002206" cy="1771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93BC03-533B-2A39-056E-BC359B3A8A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970403">
            <a:off x="6096000" y="-2144935"/>
            <a:ext cx="1227841" cy="131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6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CB3C59-EFC4-149D-51D4-5EB0059F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7" y="2237446"/>
            <a:ext cx="4679719" cy="1006429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¿Para </a:t>
            </a:r>
            <a:r>
              <a:rPr lang="en-GB" dirty="0" err="1"/>
              <a:t>qué</a:t>
            </a:r>
            <a:r>
              <a:rPr lang="en-GB" dirty="0"/>
              <a:t> </a:t>
            </a:r>
            <a:r>
              <a:rPr lang="en-GB" dirty="0" err="1"/>
              <a:t>sirve</a:t>
            </a:r>
            <a:r>
              <a:rPr lang="en-GB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3639A-1B2B-19B7-AE81-F9E8436CBC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868" y="3033579"/>
            <a:ext cx="4679719" cy="1371683"/>
          </a:xfrm>
        </p:spPr>
        <p:txBody>
          <a:bodyPr>
            <a:normAutofit fontScale="70000" lnSpcReduction="20000"/>
          </a:bodyPr>
          <a:lstStyle/>
          <a:p>
            <a:r>
              <a:rPr lang="en-GB" dirty="0" err="1"/>
              <a:t>Recoge</a:t>
            </a:r>
            <a:r>
              <a:rPr lang="en-GB" dirty="0"/>
              <a:t> </a:t>
            </a:r>
            <a:r>
              <a:rPr lang="en-GB" dirty="0" err="1"/>
              <a:t>trozos</a:t>
            </a:r>
            <a:r>
              <a:rPr lang="en-GB" dirty="0"/>
              <a:t> de </a:t>
            </a:r>
            <a:r>
              <a:rPr lang="en-GB" dirty="0" err="1"/>
              <a:t>memoria</a:t>
            </a:r>
            <a:r>
              <a:rPr lang="en-GB" dirty="0"/>
              <a:t> de la </a:t>
            </a:r>
            <a:r>
              <a:rPr lang="en-GB" dirty="0" err="1"/>
              <a:t>misma</a:t>
            </a:r>
            <a:r>
              <a:rPr lang="en-GB" dirty="0"/>
              <a:t> </a:t>
            </a:r>
            <a:r>
              <a:rPr lang="en-GB" dirty="0" err="1"/>
              <a:t>longitud</a:t>
            </a:r>
            <a:r>
              <a:rPr lang="en-GB" dirty="0"/>
              <a:t> de </a:t>
            </a:r>
            <a:r>
              <a:rPr lang="en-GB" dirty="0" err="1"/>
              <a:t>cada</a:t>
            </a:r>
            <a:r>
              <a:rPr lang="en-GB" dirty="0"/>
              <a:t> </a:t>
            </a:r>
            <a:r>
              <a:rPr lang="en-GB" dirty="0" err="1"/>
              <a:t>proceso</a:t>
            </a:r>
            <a:r>
              <a:rPr lang="en-GB" dirty="0"/>
              <a:t>,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combina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un </a:t>
            </a:r>
            <a:r>
              <a:rPr lang="en-GB" dirty="0" err="1"/>
              <a:t>único</a:t>
            </a:r>
            <a:r>
              <a:rPr lang="en-GB" dirty="0"/>
              <a:t> </a:t>
            </a:r>
            <a:r>
              <a:rPr lang="en-GB" dirty="0" err="1"/>
              <a:t>elemento</a:t>
            </a:r>
            <a:r>
              <a:rPr lang="en-GB" dirty="0"/>
              <a:t> y lo </a:t>
            </a:r>
            <a:r>
              <a:rPr lang="en-GB" dirty="0" err="1"/>
              <a:t>distribuye</a:t>
            </a:r>
            <a:r>
              <a:rPr lang="en-GB" dirty="0"/>
              <a:t> a </a:t>
            </a:r>
            <a:r>
              <a:rPr lang="en-GB" dirty="0" err="1"/>
              <a:t>todos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procesos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F6222C-474D-1F8E-3F53-1E4D021D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86539">
            <a:off x="242149" y="-210056"/>
            <a:ext cx="2638536" cy="2379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0F8BF-2BA4-5730-DF81-E3919231A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5218">
            <a:off x="2621865" y="4203893"/>
            <a:ext cx="3471353" cy="31073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1A8DD2-E8A8-508B-05A1-2D4E90E1C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013">
            <a:off x="-365868" y="4232147"/>
            <a:ext cx="2308501" cy="2061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D16FF-6C33-A2F9-2994-D80A6EC5E4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556" y="5757571"/>
            <a:ext cx="1457121" cy="14279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197AF0-CD74-34A0-96D5-7F6B3C405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3381" y="30456"/>
            <a:ext cx="2002206" cy="17717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BE6D63-6EC2-354E-BE53-03887FFF5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666" y="1227738"/>
            <a:ext cx="1227841" cy="1319074"/>
          </a:xfrm>
          <a:prstGeom prst="rect">
            <a:avLst/>
          </a:prstGeom>
        </p:spPr>
      </p:pic>
      <p:pic>
        <p:nvPicPr>
          <p:cNvPr id="19" name="Picture 18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51BFD24F-5B47-FD7E-CC44-23B6C291C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499324">
            <a:off x="13887595" y="965181"/>
            <a:ext cx="3661830" cy="4884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BE6D7E5-5698-C1C8-1492-03F085E4F6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646153">
            <a:off x="8893906" y="7268507"/>
            <a:ext cx="2407104" cy="225679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7B9AC8-7AF9-05A6-32DF-DE8B1C2034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655133">
            <a:off x="12990741" y="189214"/>
            <a:ext cx="1547190" cy="1312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9D4E1C-7942-C222-FD7A-9F5B9B090AD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962" r="-1"/>
          <a:stretch/>
        </p:blipFill>
        <p:spPr>
          <a:xfrm rot="8319823">
            <a:off x="5813707" y="-2337086"/>
            <a:ext cx="2085411" cy="19782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648182-0510-BEC4-236C-02392D96A4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396159">
            <a:off x="8618791" y="-1666985"/>
            <a:ext cx="1103671" cy="96967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CB5AC6-DE69-23EF-F896-05744B388BF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1172"/>
          <a:stretch/>
        </p:blipFill>
        <p:spPr>
          <a:xfrm rot="16396159">
            <a:off x="-3125449" y="5749827"/>
            <a:ext cx="2948917" cy="32926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06DC0-F39F-CF1C-9B96-28247C556F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6671661">
            <a:off x="-3586118" y="-456826"/>
            <a:ext cx="1637805" cy="19328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6A27995-F161-F07B-5F42-ECF54C0FCD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7838331">
            <a:off x="1880085" y="7513377"/>
            <a:ext cx="1472907" cy="172084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F437A99-2CFE-5BF7-2D8E-F63EDA6E19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10509030">
            <a:off x="430629" y="-3537031"/>
            <a:ext cx="2597540" cy="26814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FAEA706-8664-BD71-ECA2-12FD6121830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6396159">
            <a:off x="5464851" y="7869058"/>
            <a:ext cx="631149" cy="73752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CDFDB02-40A8-6A22-9E2D-880A8C9BF13B}"/>
              </a:ext>
            </a:extLst>
          </p:cNvPr>
          <p:cNvGrpSpPr/>
          <p:nvPr/>
        </p:nvGrpSpPr>
        <p:grpSpPr>
          <a:xfrm>
            <a:off x="6096001" y="1622322"/>
            <a:ext cx="3927822" cy="5563189"/>
            <a:chOff x="6096001" y="1622322"/>
            <a:chExt cx="3927822" cy="556318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7E4235-3F24-1AD6-724F-7FB93662C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l="21517" b="21577"/>
            <a:stretch/>
          </p:blipFill>
          <p:spPr>
            <a:xfrm>
              <a:off x="6096001" y="1622322"/>
              <a:ext cx="3927822" cy="523567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05CB0E-C55E-33A9-32EA-21399CFBC4F5}"/>
                </a:ext>
              </a:extLst>
            </p:cNvPr>
            <p:cNvSpPr/>
            <p:nvPr/>
          </p:nvSpPr>
          <p:spPr>
            <a:xfrm>
              <a:off x="6754091" y="5235678"/>
              <a:ext cx="1662545" cy="1622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55F4201-1A97-6200-06B0-21D7E6409886}"/>
                </a:ext>
              </a:extLst>
            </p:cNvPr>
            <p:cNvSpPr/>
            <p:nvPr/>
          </p:nvSpPr>
          <p:spPr>
            <a:xfrm>
              <a:off x="6511523" y="6394825"/>
              <a:ext cx="1905113" cy="790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A80340-B841-B77A-4969-7C46EEE90805}"/>
                </a:ext>
              </a:extLst>
            </p:cNvPr>
            <p:cNvSpPr/>
            <p:nvPr/>
          </p:nvSpPr>
          <p:spPr>
            <a:xfrm rot="1488668">
              <a:off x="6993082" y="4670369"/>
              <a:ext cx="804445" cy="701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31" name="Picture 30" descr="Diagram&#10;&#10;Description automatically generated with low confidence">
            <a:extLst>
              <a:ext uri="{FF2B5EF4-FFF2-40B4-BE49-F238E27FC236}">
                <a16:creationId xmlns:a16="http://schemas.microsoft.com/office/drawing/2014/main" id="{5811CBB5-6746-342A-221D-2628AFDAFC7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43314" y="632379"/>
            <a:ext cx="3264370" cy="2611496"/>
          </a:xfrm>
          <a:prstGeom prst="rect">
            <a:avLst/>
          </a:prstGeom>
        </p:spPr>
      </p:pic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907F56D2-762C-A858-455F-7E3A43C85C6E}"/>
              </a:ext>
            </a:extLst>
          </p:cNvPr>
          <p:cNvSpPr txBox="1">
            <a:spLocks/>
          </p:cNvSpPr>
          <p:nvPr/>
        </p:nvSpPr>
        <p:spPr>
          <a:xfrm>
            <a:off x="6096000" y="6210205"/>
            <a:ext cx="5979023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3200" b="0" i="0" kern="1200">
                <a:solidFill>
                  <a:schemeClr val="accent2"/>
                </a:solidFill>
                <a:latin typeface="Noto Sans TC Light" panose="020B0300000000000000" pitchFamily="34" charset="-128"/>
                <a:ea typeface="Noto Sans TC Light" panose="020B0300000000000000" pitchFamily="34" charset="-128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100" dirty="0" err="1"/>
              <a:t>Figura</a:t>
            </a:r>
            <a:r>
              <a:rPr lang="en-GB" sz="1100" dirty="0"/>
              <a:t> </a:t>
            </a:r>
            <a:r>
              <a:rPr lang="en-GB" sz="1100" dirty="0" err="1"/>
              <a:t>extraida</a:t>
            </a:r>
            <a:r>
              <a:rPr lang="en-GB" sz="1100" dirty="0"/>
              <a:t> de: https://</a:t>
            </a:r>
            <a:r>
              <a:rPr lang="en-GB" sz="1100" dirty="0" err="1"/>
              <a:t>mpitutorial.com</a:t>
            </a:r>
            <a:r>
              <a:rPr lang="en-GB" sz="1100" dirty="0"/>
              <a:t>/tutorials/</a:t>
            </a:r>
            <a:r>
              <a:rPr lang="en-GB" sz="1100" dirty="0" err="1"/>
              <a:t>mpi</a:t>
            </a:r>
            <a:r>
              <a:rPr lang="en-GB" sz="1100" dirty="0"/>
              <a:t>-scatter-gather-and-</a:t>
            </a:r>
            <a:r>
              <a:rPr lang="en-GB" sz="1100" dirty="0" err="1"/>
              <a:t>allgather</a:t>
            </a:r>
            <a:r>
              <a:rPr lang="en-GB" sz="11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31604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D81CE2A6-F2EE-051E-C8ED-8946E83B0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442" y="2998839"/>
            <a:ext cx="3661830" cy="488482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96BDAB-6CBD-0CD3-C7A2-6A46C649D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126" y="2135722"/>
            <a:ext cx="4679719" cy="1006429"/>
          </a:xfrm>
        </p:spPr>
        <p:txBody>
          <a:bodyPr>
            <a:normAutofit fontScale="77500" lnSpcReduction="20000"/>
          </a:bodyPr>
          <a:lstStyle/>
          <a:p>
            <a:r>
              <a:rPr lang="es-ES" altLang="zh-TW" dirty="0"/>
              <a:t>¿Cómo funciona?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BEE7E8-4BF6-0B1F-21B5-DB3EC05C2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868" y="3124303"/>
            <a:ext cx="4679719" cy="1184767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Es </a:t>
            </a:r>
            <a:r>
              <a:rPr lang="en-GB" dirty="0" err="1"/>
              <a:t>una</a:t>
            </a:r>
            <a:r>
              <a:rPr lang="en-GB" dirty="0"/>
              <a:t> </a:t>
            </a:r>
            <a:r>
              <a:rPr lang="en-GB" dirty="0" err="1"/>
              <a:t>llamada</a:t>
            </a:r>
            <a:r>
              <a:rPr lang="en-GB" dirty="0"/>
              <a:t> </a:t>
            </a:r>
            <a:r>
              <a:rPr lang="en-GB" dirty="0" err="1"/>
              <a:t>bloqueante</a:t>
            </a:r>
            <a:r>
              <a:rPr lang="en-GB" dirty="0"/>
              <a:t>. Se </a:t>
            </a:r>
            <a:r>
              <a:rPr lang="en-GB" dirty="0" err="1"/>
              <a:t>desbloquea</a:t>
            </a:r>
            <a:r>
              <a:rPr lang="en-GB" dirty="0"/>
              <a:t> al </a:t>
            </a:r>
            <a:r>
              <a:rPr lang="en-GB" dirty="0" err="1"/>
              <a:t>recibir</a:t>
            </a:r>
            <a:r>
              <a:rPr lang="en-GB" dirty="0"/>
              <a:t> la </a:t>
            </a:r>
            <a:r>
              <a:rPr lang="en-GB" dirty="0" err="1"/>
              <a:t>información</a:t>
            </a:r>
            <a:r>
              <a:rPr lang="en-GB" dirty="0"/>
              <a:t> </a:t>
            </a:r>
            <a:r>
              <a:rPr lang="en-GB" dirty="0" err="1"/>
              <a:t>sobre</a:t>
            </a:r>
            <a:r>
              <a:rPr lang="en-GB" dirty="0"/>
              <a:t> </a:t>
            </a:r>
            <a:r>
              <a:rPr lang="en-GB" dirty="0" err="1"/>
              <a:t>el</a:t>
            </a:r>
            <a:r>
              <a:rPr lang="en-GB" dirty="0"/>
              <a:t> buffer de </a:t>
            </a:r>
            <a:r>
              <a:rPr lang="en-GB" dirty="0" err="1"/>
              <a:t>recepción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56CD6-0A8C-C883-A3B9-50457CD9B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30401">
            <a:off x="6376064" y="4342340"/>
            <a:ext cx="2407104" cy="2256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53188-C651-33C7-68DD-DD54DBAE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9381">
            <a:off x="10250973" y="1064752"/>
            <a:ext cx="1547190" cy="131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F438C0-7767-FE19-9BE6-6601C987F1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2" r="-1"/>
          <a:stretch/>
        </p:blipFill>
        <p:spPr>
          <a:xfrm rot="3004071">
            <a:off x="6363139" y="198001"/>
            <a:ext cx="2085411" cy="1978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A0030B-77CA-775F-0E39-CB6138661E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8188" y="-104778"/>
            <a:ext cx="1103671" cy="969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5AF259-8C59-C6D5-719F-E7E0F5D4BD5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72"/>
          <a:stretch/>
        </p:blipFill>
        <p:spPr>
          <a:xfrm>
            <a:off x="-228296" y="4080643"/>
            <a:ext cx="2948917" cy="32926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C5AD11-BDDB-B196-7FAC-ECD6E4A3BC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355909">
            <a:off x="668295" y="220719"/>
            <a:ext cx="1637805" cy="19328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D9DB773-1EC7-D056-B78C-FEE88FEC89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522579">
            <a:off x="3228933" y="4580830"/>
            <a:ext cx="1472907" cy="1720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D5764B-92A3-F4A3-E469-99D7226E76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712871">
            <a:off x="3286542" y="-920342"/>
            <a:ext cx="2597540" cy="26814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EA187E-1AEB-6B78-9B1D-7728A41632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6855" y="5835906"/>
            <a:ext cx="631149" cy="737523"/>
          </a:xfrm>
          <a:prstGeom prst="rect">
            <a:avLst/>
          </a:prstGeom>
        </p:spPr>
      </p:pic>
      <p:pic>
        <p:nvPicPr>
          <p:cNvPr id="17" name="Picture 16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7307168F-141C-920B-B485-56677B7670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76" t="320" r="15686" b="17330"/>
          <a:stretch/>
        </p:blipFill>
        <p:spPr>
          <a:xfrm>
            <a:off x="9076267" y="7243172"/>
            <a:ext cx="3115735" cy="4319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B7E49A-4ADB-16F5-F1A3-B48B4FAF373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9803" r="18333"/>
          <a:stretch/>
        </p:blipFill>
        <p:spPr>
          <a:xfrm rot="3525791">
            <a:off x="3357327" y="-3566475"/>
            <a:ext cx="2455970" cy="24225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9E6912-E99D-29C4-9416-591121187E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3329448">
            <a:off x="354084" y="8664593"/>
            <a:ext cx="2630879" cy="2719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DEA59A-B8BB-5999-AA8E-35862A18D6E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4410042">
            <a:off x="1327735" y="-2052660"/>
            <a:ext cx="1691172" cy="18175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4D10E16-0388-6829-371F-0DBC8160733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124468">
            <a:off x="-2643616" y="2320884"/>
            <a:ext cx="1581908" cy="18461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25139A-6F67-DF08-80C1-3AA5B2B1C31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19751"/>
          <a:stretch/>
        </p:blipFill>
        <p:spPr>
          <a:xfrm rot="3525791">
            <a:off x="4414425" y="7824158"/>
            <a:ext cx="1546578" cy="2153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CF9037-AF67-0105-5F57-EAD08F09A0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4190692">
            <a:off x="-1699910" y="7391680"/>
            <a:ext cx="1721128" cy="18128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EA360E-9666-D54D-F837-54D58EB32C3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17" t="-6261" r="-1919" b="2"/>
          <a:stretch/>
        </p:blipFill>
        <p:spPr>
          <a:xfrm rot="3525791">
            <a:off x="-2510411" y="-2064652"/>
            <a:ext cx="2548970" cy="268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79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lipart, vector graphics&#10;&#10;Description automatically generated">
            <a:extLst>
              <a:ext uri="{FF2B5EF4-FFF2-40B4-BE49-F238E27FC236}">
                <a16:creationId xmlns:a16="http://schemas.microsoft.com/office/drawing/2014/main" id="{A6F6716E-5209-67AD-D08D-6A0DBD24A2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" t="320" r="15686" b="17330"/>
          <a:stretch/>
        </p:blipFill>
        <p:spPr>
          <a:xfrm>
            <a:off x="9076267" y="2530506"/>
            <a:ext cx="3115735" cy="431941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8CE9A-89E2-08A3-E0FD-E5BF412F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715" y="2900716"/>
            <a:ext cx="5992148" cy="1006429"/>
          </a:xfrm>
        </p:spPr>
        <p:txBody>
          <a:bodyPr>
            <a:normAutofit fontScale="77500" lnSpcReduction="20000"/>
          </a:bodyPr>
          <a:lstStyle/>
          <a:p>
            <a:r>
              <a:rPr lang="es-ES" altLang="zh-TW" dirty="0"/>
              <a:t>¡VEAMOS UN</a:t>
            </a:r>
          </a:p>
          <a:p>
            <a:r>
              <a:rPr lang="es-ES" dirty="0"/>
              <a:t>EJEMPLO!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C4BAB6-4395-071D-22BD-19D88DC8E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03" r="18333"/>
          <a:stretch/>
        </p:blipFill>
        <p:spPr>
          <a:xfrm>
            <a:off x="3640030" y="0"/>
            <a:ext cx="2455970" cy="2422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26A80-3694-B937-51D3-F2719336F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43" y="4327494"/>
            <a:ext cx="2630879" cy="27194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B0B817-74C2-5632-D497-9E26C3DB0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594">
            <a:off x="2318336" y="496081"/>
            <a:ext cx="1691172" cy="18175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F21547-4F20-A284-6475-EFBC9A1D8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795020">
            <a:off x="-217127" y="945169"/>
            <a:ext cx="1581908" cy="1846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CB0CA-208C-1B16-074E-2450248CC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9751"/>
          <a:stretch/>
        </p:blipFill>
        <p:spPr>
          <a:xfrm>
            <a:off x="4549423" y="3698259"/>
            <a:ext cx="1546578" cy="21533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650381-9C99-36C6-9A02-A9B8AE39E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64901">
            <a:off x="125954" y="4432237"/>
            <a:ext cx="1721128" cy="18128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E541DE-CFE5-4782-E5BE-59CD93172B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" t="-6261" r="-1919" b="2"/>
          <a:stretch/>
        </p:blipFill>
        <p:spPr>
          <a:xfrm>
            <a:off x="231844" y="-1990165"/>
            <a:ext cx="2548970" cy="2682983"/>
          </a:xfrm>
          <a:prstGeom prst="rect">
            <a:avLst/>
          </a:prstGeom>
        </p:spPr>
      </p:pic>
      <p:pic>
        <p:nvPicPr>
          <p:cNvPr id="27" name="Picture 26" descr="A picture containing text, vector graphics, clipart&#10;&#10;Description automatically generated">
            <a:extLst>
              <a:ext uri="{FF2B5EF4-FFF2-40B4-BE49-F238E27FC236}">
                <a16:creationId xmlns:a16="http://schemas.microsoft.com/office/drawing/2014/main" id="{21755567-956E-ACDE-18BB-945869C2A65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7013" b="22181"/>
          <a:stretch/>
        </p:blipFill>
        <p:spPr>
          <a:xfrm>
            <a:off x="8105682" y="7046962"/>
            <a:ext cx="2181180" cy="20602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EA47E0E-232C-E45F-589C-C56F5AF0DBF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635" b="7432"/>
          <a:stretch/>
        </p:blipFill>
        <p:spPr>
          <a:xfrm>
            <a:off x="-1542906" y="5596120"/>
            <a:ext cx="2325511" cy="33043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C01DE33-6D61-F2F7-8C66-29FE952551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3344514">
            <a:off x="4477231" y="7115196"/>
            <a:ext cx="2640969" cy="23424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384286-B24D-FBF3-ACDB-81AE1241296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081"/>
          <a:stretch/>
        </p:blipFill>
        <p:spPr>
          <a:xfrm rot="2666659">
            <a:off x="3576598" y="-1901285"/>
            <a:ext cx="1511226" cy="158889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D60BD9B-3D8F-AAF4-0AF1-F249B0E677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0387895">
            <a:off x="-2852222" y="-1333149"/>
            <a:ext cx="2835505" cy="2942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CE2807-5C78-6B2C-5823-6279FDFA6B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8771286">
            <a:off x="5301173" y="-2018330"/>
            <a:ext cx="1764246" cy="224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2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N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3625"/>
      </a:accent1>
      <a:accent2>
        <a:srgbClr val="FFCC8A"/>
      </a:accent2>
      <a:accent3>
        <a:srgbClr val="005382"/>
      </a:accent3>
      <a:accent4>
        <a:srgbClr val="F8D2E4"/>
      </a:accent4>
      <a:accent5>
        <a:srgbClr val="F70E69"/>
      </a:accent5>
      <a:accent6>
        <a:srgbClr val="DAB22F"/>
      </a:accent6>
      <a:hlink>
        <a:srgbClr val="005382"/>
      </a:hlink>
      <a:folHlink>
        <a:srgbClr val="F70E6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77</Words>
  <Application>Microsoft Macintosh PowerPoint</Application>
  <PresentationFormat>Widescreen</PresentationFormat>
  <Paragraphs>11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Noto Sans TC Light</vt:lpstr>
      <vt:lpstr>Calibri Light</vt:lpstr>
      <vt:lpstr>Arial</vt:lpstr>
      <vt:lpstr>Noto Sans TC Black</vt:lpstr>
      <vt:lpstr>Calibri</vt:lpstr>
      <vt:lpstr>Office Theme</vt:lpstr>
      <vt:lpstr>MPI_AllGather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Vickie Leung</dc:creator>
  <cp:lastModifiedBy>Daniel Pedrosa</cp:lastModifiedBy>
  <cp:revision>16</cp:revision>
  <dcterms:created xsi:type="dcterms:W3CDTF">2023-01-20T07:05:59Z</dcterms:created>
  <dcterms:modified xsi:type="dcterms:W3CDTF">2023-04-12T11:47:19Z</dcterms:modified>
</cp:coreProperties>
</file>